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notesMasters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2937da3e13ca4ce9" /><Relationship Type="http://schemas.openxmlformats.org/officeDocument/2006/relationships/extended-properties" Target="/docProps/app.xml" Id="Rb6270cedb00d4826" /><Relationship Type="http://schemas.openxmlformats.org/officeDocument/2006/relationships/officeDocument" Target="/ppt/presentation.xml" Id="Reae23343d4324d6b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24ee303fcc64865"/>
  </p:sldMasterIdLst>
  <p:notesMasterIdLst>
    <p:notesMasterId xmlns:r="http://schemas.openxmlformats.org/officeDocument/2006/relationships" r:id="R6119a2d51a264610"/>
  </p:notesMasterIdLst>
  <p:sldIdLst>
    <p:sldId xmlns:r="http://schemas.openxmlformats.org/officeDocument/2006/relationships" id="256" r:id="Rf8799cfd11a34fb3"/>
  </p:sldIdLst>
  <p:sldSz cx="18288000" cy="10287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xmlns:a="http://schemas.openxmlformats.org/drawingml/2006/main" n="120" d="100"/>
          <a:sy xmlns:a="http://schemas.openxmlformats.org/drawingml/2006/main" n="120" d="100"/>
        </p:scale>
        <p:origin x="800" y="184"/>
      </p:cViewPr>
      <p:guideLst/>
    </p:cSldViewPr>
  </p:slideViewPr>
  <p:notesTextViewPr>
    <p:cViewPr>
      <p:scale>
        <a:sx xmlns:a="http://schemas.openxmlformats.org/drawingml/2006/main" n="1" d="1"/>
        <a:sy xmlns:a="http://schemas.openxmlformats.org/drawingml/2006/main" n="1" d="1"/>
      </p:scale>
      <p:origin x="0" y="0"/>
    </p:cViewPr>
  </p:notesText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24ee303fcc64865" /><Relationship Type="http://schemas.openxmlformats.org/officeDocument/2006/relationships/theme" Target="/ppt/theme/theme1.xml" Id="Rd60b67b4a750424e" /><Relationship Type="http://schemas.openxmlformats.org/officeDocument/2006/relationships/notesMaster" Target="/ppt/notesMasters/notesMaster1.xml" Id="R6119a2d51a264610" /><Relationship Type="http://schemas.openxmlformats.org/officeDocument/2006/relationships/presProps" Target="/ppt/presProps.xml" Id="R186cfb95d3b24471" /><Relationship Type="http://schemas.openxmlformats.org/officeDocument/2006/relationships/viewProps" Target="/ppt/viewProps.xml" Id="R1ce12d3d86184663" /><Relationship Type="http://schemas.openxmlformats.org/officeDocument/2006/relationships/tableStyles" Target="/ppt/tableStyles.xml" Id="Rcced9875e4d24311" /><Relationship Type="http://schemas.openxmlformats.org/officeDocument/2006/relationships/slide" Target="/ppt/slides/slide1.xml" Id="Rf8799cfd11a34fb3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2.xml" Id="Rc72c66df45494c69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bdcc713260d041b9" /><Relationship Type="http://schemas.openxmlformats.org/officeDocument/2006/relationships/notesMaster" Target="/ppt/notesMasters/notesMaster1.xml" Id="Reff624db9efe47a2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9fb29945b7734d8c" /></Relationships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theme/theme1.xml" Id="R694559ef8e08497e" /><Relationship Type="http://schemas.openxmlformats.org/officeDocument/2006/relationships/slideLayout" Target="/ppt/slideLayouts/slideLayout2.xml" Id="R8a63057976bb427e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8a63057976bb427e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e0c25633a7fd4d69" /><Relationship Type="http://schemas.openxmlformats.org/officeDocument/2006/relationships/notesSlide" Target="/ppt/notesSlides/notesSlide1.xml" Id="R1ff9891b5c034ca0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4F526A0B-93A6-4F09-A679-1200292DD3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7131F"/>
          </a:solidFill>
          <a:ln xmlns:a="http://schemas.openxmlformats.org/drawingml/2006/main" w="0">
            <a:solidFill>
              <a:srgbClr val="07131F"/>
            </a:soli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053513DE-6767-4223-9B68-B02C72C29F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1143000"/>
            <a:ext cx="8572500" cy="20955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7131F"/>
          </a:solidFill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>
            <a:r>
              <a:rPr sz="5400" b="1">
                <a:solidFill>
                  <a:srgbClr val="FFFFFF"/>
                </a:solidFill>
                <a:latin typeface="Bahnschrift"/>
                <a:ea typeface="Bahnschrift"/>
                <a:cs typeface="Bahnschrift"/>
              </a:rPr>
              <a:t>Teste deck</a:t>
            </a:r>
          </a:p>
        </p:txBody>
      </p:sp>
    </p:spTree>
    <p:extLst>
      <p:ext uri="{BB962C8B-B14F-4D97-AF65-F5344CB8AC3E}">
        <p14:creationId xmlns:p14="http://schemas.microsoft.com/office/powerpoint/2010/main" val="1541196789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2026-04-28T00:53:31.4520000Z</dcterms:created>
  <dcterms:modified xsi:type="dcterms:W3CDTF">2026-04-28T00:53:31.4520000Z</dcterms:modified>
</coreProperties>
</file>